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2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0E3-BC32-4975-9CB4-68FB632ABA2F}" type="datetimeFigureOut">
              <a:rPr lang="ko-KR" altLang="en-US" smtClean="0"/>
              <a:t>2020-10-18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C8F1-E56E-4162-A679-8B7C6080E1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779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0E3-BC32-4975-9CB4-68FB632ABA2F}" type="datetimeFigureOut">
              <a:rPr lang="ko-KR" altLang="en-US" smtClean="0"/>
              <a:t>2020-10-18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C8F1-E56E-4162-A679-8B7C6080E1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266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0E3-BC32-4975-9CB4-68FB632ABA2F}" type="datetimeFigureOut">
              <a:rPr lang="ko-KR" altLang="en-US" smtClean="0"/>
              <a:t>2020-10-18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C8F1-E56E-4162-A679-8B7C6080E1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527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0E3-BC32-4975-9CB4-68FB632ABA2F}" type="datetimeFigureOut">
              <a:rPr lang="ko-KR" altLang="en-US" smtClean="0"/>
              <a:t>2020-10-18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C8F1-E56E-4162-A679-8B7C6080E1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587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0E3-BC32-4975-9CB4-68FB632ABA2F}" type="datetimeFigureOut">
              <a:rPr lang="ko-KR" altLang="en-US" smtClean="0"/>
              <a:t>2020-10-18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C8F1-E56E-4162-A679-8B7C6080E1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5767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0E3-BC32-4975-9CB4-68FB632ABA2F}" type="datetimeFigureOut">
              <a:rPr lang="ko-KR" altLang="en-US" smtClean="0"/>
              <a:t>2020-10-18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C8F1-E56E-4162-A679-8B7C6080E1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8823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0E3-BC32-4975-9CB4-68FB632ABA2F}" type="datetimeFigureOut">
              <a:rPr lang="ko-KR" altLang="en-US" smtClean="0"/>
              <a:t>2020-10-18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C8F1-E56E-4162-A679-8B7C6080E1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997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0E3-BC32-4975-9CB4-68FB632ABA2F}" type="datetimeFigureOut">
              <a:rPr lang="ko-KR" altLang="en-US" smtClean="0"/>
              <a:t>2020-10-18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C8F1-E56E-4162-A679-8B7C6080E1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345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0E3-BC32-4975-9CB4-68FB632ABA2F}" type="datetimeFigureOut">
              <a:rPr lang="ko-KR" altLang="en-US" smtClean="0"/>
              <a:t>2020-10-18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C8F1-E56E-4162-A679-8B7C6080E1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5478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0E3-BC32-4975-9CB4-68FB632ABA2F}" type="datetimeFigureOut">
              <a:rPr lang="ko-KR" altLang="en-US" smtClean="0"/>
              <a:t>2020-10-18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C8F1-E56E-4162-A679-8B7C6080E1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896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0E3-BC32-4975-9CB4-68FB632ABA2F}" type="datetimeFigureOut">
              <a:rPr lang="ko-KR" altLang="en-US" smtClean="0"/>
              <a:t>2020-10-18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C8F1-E56E-4162-A679-8B7C6080E1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73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330E3-BC32-4975-9CB4-68FB632ABA2F}" type="datetimeFigureOut">
              <a:rPr lang="ko-KR" altLang="en-US" smtClean="0"/>
              <a:t>2020-10-18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4C8F1-E56E-4162-A679-8B7C6080E1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8034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4183694" y="225467"/>
            <a:ext cx="1215024" cy="6513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학회장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5739007" y="225467"/>
            <a:ext cx="2014604" cy="651353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김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혜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원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4183694" y="1229637"/>
            <a:ext cx="1215024" cy="6513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>
                <a:solidFill>
                  <a:schemeClr val="tx1"/>
                </a:solidFill>
              </a:rPr>
              <a:t>부</a:t>
            </a:r>
            <a:r>
              <a:rPr lang="ko-KR" altLang="en-US" b="1" dirty="0" err="1" smtClean="0">
                <a:solidFill>
                  <a:schemeClr val="tx1"/>
                </a:solidFill>
              </a:rPr>
              <a:t>학회장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5739007" y="1229637"/>
            <a:ext cx="2014604" cy="651353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김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혜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원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4183694" y="2233807"/>
            <a:ext cx="1215024" cy="6513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총    무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5739007" y="2233807"/>
            <a:ext cx="2014604" cy="651353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김 예 진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  <p:cxnSp>
        <p:nvCxnSpPr>
          <p:cNvPr id="12" name="직선 연결선 11"/>
          <p:cNvCxnSpPr>
            <a:stCxn id="5" idx="3"/>
            <a:endCxn id="6" idx="1"/>
          </p:cNvCxnSpPr>
          <p:nvPr/>
        </p:nvCxnSpPr>
        <p:spPr>
          <a:xfrm>
            <a:off x="5398718" y="551144"/>
            <a:ext cx="34028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5398718" y="1517736"/>
            <a:ext cx="34028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5398718" y="2534432"/>
            <a:ext cx="34028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5561556" y="551144"/>
            <a:ext cx="0" cy="96659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5561556" y="1517736"/>
            <a:ext cx="0" cy="10166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모서리가 둥근 직사각형 18"/>
          <p:cNvSpPr/>
          <p:nvPr/>
        </p:nvSpPr>
        <p:spPr>
          <a:xfrm>
            <a:off x="4586612" y="3551127"/>
            <a:ext cx="2014604" cy="47835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행 사 부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1319407" y="3551127"/>
            <a:ext cx="2014604" cy="47835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기 획 부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7853817" y="3551127"/>
            <a:ext cx="2014604" cy="47835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봉 사 부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1319407" y="4217094"/>
            <a:ext cx="2014604" cy="2083496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[</a:t>
            </a:r>
            <a:r>
              <a:rPr lang="ko-KR" altLang="en-US" dirty="0" smtClean="0">
                <a:solidFill>
                  <a:schemeClr val="tx1"/>
                </a:solidFill>
              </a:rPr>
              <a:t>기획부장</a:t>
            </a:r>
            <a:r>
              <a:rPr lang="en-US" altLang="ko-KR" dirty="0" smtClean="0">
                <a:solidFill>
                  <a:schemeClr val="tx1"/>
                </a:solidFill>
              </a:rPr>
              <a:t>]</a:t>
            </a:r>
          </a:p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최가연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ko-KR" sz="7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[</a:t>
            </a:r>
            <a:r>
              <a:rPr lang="ko-KR" altLang="en-US" dirty="0" smtClean="0">
                <a:solidFill>
                  <a:schemeClr val="tx1"/>
                </a:solidFill>
              </a:rPr>
              <a:t>기획부원</a:t>
            </a:r>
            <a:r>
              <a:rPr lang="en-US" altLang="ko-KR" dirty="0" smtClean="0">
                <a:solidFill>
                  <a:schemeClr val="tx1"/>
                </a:solidFill>
              </a:rPr>
              <a:t>]</a:t>
            </a:r>
          </a:p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정수연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4586612" y="4217094"/>
            <a:ext cx="2014604" cy="2083496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[</a:t>
            </a:r>
            <a:r>
              <a:rPr lang="ko-KR" altLang="en-US" dirty="0" smtClean="0">
                <a:solidFill>
                  <a:schemeClr val="tx1"/>
                </a:solidFill>
              </a:rPr>
              <a:t>행사부장</a:t>
            </a:r>
            <a:r>
              <a:rPr lang="en-US" altLang="ko-KR" dirty="0" smtClean="0">
                <a:solidFill>
                  <a:schemeClr val="tx1"/>
                </a:solidFill>
              </a:rPr>
              <a:t>]</a:t>
            </a:r>
          </a:p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김윤미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ko-KR" sz="7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[</a:t>
            </a:r>
            <a:r>
              <a:rPr lang="ko-KR" altLang="en-US" dirty="0" smtClean="0">
                <a:solidFill>
                  <a:schemeClr val="tx1"/>
                </a:solidFill>
              </a:rPr>
              <a:t>행사부원</a:t>
            </a:r>
            <a:r>
              <a:rPr lang="en-US" altLang="ko-KR" dirty="0" smtClean="0">
                <a:solidFill>
                  <a:schemeClr val="tx1"/>
                </a:solidFill>
              </a:rPr>
              <a:t>]</a:t>
            </a:r>
          </a:p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박경랑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7853817" y="4217094"/>
            <a:ext cx="2014604" cy="2083496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[</a:t>
            </a:r>
            <a:r>
              <a:rPr lang="ko-KR" altLang="en-US" dirty="0" smtClean="0">
                <a:solidFill>
                  <a:schemeClr val="tx1"/>
                </a:solidFill>
              </a:rPr>
              <a:t>봉사부장</a:t>
            </a:r>
            <a:r>
              <a:rPr lang="en-US" altLang="ko-KR" dirty="0" smtClean="0">
                <a:solidFill>
                  <a:schemeClr val="tx1"/>
                </a:solidFill>
              </a:rPr>
              <a:t>]</a:t>
            </a: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최선화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sz="7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[</a:t>
            </a:r>
            <a:r>
              <a:rPr lang="ko-KR" altLang="en-US" dirty="0" smtClean="0">
                <a:solidFill>
                  <a:schemeClr val="tx1"/>
                </a:solidFill>
              </a:rPr>
              <a:t>봉사부원</a:t>
            </a:r>
            <a:r>
              <a:rPr lang="en-US" altLang="ko-KR" dirty="0" smtClean="0">
                <a:solidFill>
                  <a:schemeClr val="tx1"/>
                </a:solidFill>
              </a:rPr>
              <a:t>]</a:t>
            </a: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김연정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cxnSp>
        <p:nvCxnSpPr>
          <p:cNvPr id="26" name="직선 연결선 25"/>
          <p:cNvCxnSpPr/>
          <p:nvPr/>
        </p:nvCxnSpPr>
        <p:spPr>
          <a:xfrm>
            <a:off x="5561556" y="2534432"/>
            <a:ext cx="0" cy="101669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2317315" y="3169085"/>
            <a:ext cx="653858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>
            <a:off x="8850683" y="3156283"/>
            <a:ext cx="5218" cy="3820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>
            <a:off x="2306355" y="3156283"/>
            <a:ext cx="5218" cy="3820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>
            <a:stCxn id="20" idx="2"/>
            <a:endCxn id="22" idx="0"/>
          </p:cNvCxnSpPr>
          <p:nvPr/>
        </p:nvCxnSpPr>
        <p:spPr>
          <a:xfrm>
            <a:off x="2326709" y="4029481"/>
            <a:ext cx="0" cy="18761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/>
          <p:nvPr/>
        </p:nvCxnSpPr>
        <p:spPr>
          <a:xfrm>
            <a:off x="5586608" y="4029481"/>
            <a:ext cx="0" cy="18761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/>
          <p:nvPr/>
        </p:nvCxnSpPr>
        <p:spPr>
          <a:xfrm>
            <a:off x="8861119" y="4029480"/>
            <a:ext cx="0" cy="18761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31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46</Words>
  <Application>Microsoft Office PowerPoint</Application>
  <PresentationFormat>사용자 지정</PresentationFormat>
  <Paragraphs>25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</cp:revision>
  <dcterms:created xsi:type="dcterms:W3CDTF">2020-10-18T05:32:47Z</dcterms:created>
  <dcterms:modified xsi:type="dcterms:W3CDTF">2020-10-18T12:35:43Z</dcterms:modified>
</cp:coreProperties>
</file>